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70" r:id="rId12"/>
    <p:sldId id="276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D9DE-FBE0-4B4D-A009-1E50688F1785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328A0-661A-B84A-818E-322C2FD54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73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CA2A7-BE19-1942-9744-C94AFF560A51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A415B-4B8E-9447-901E-BAA3AD1FF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1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89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5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77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92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3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43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21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66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30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54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78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A415B-4B8E-9447-901E-BAA3AD1FF5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1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142rhawes.weebly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9797" y="4624668"/>
            <a:ext cx="4949403" cy="933450"/>
          </a:xfrm>
        </p:spPr>
        <p:txBody>
          <a:bodyPr>
            <a:noAutofit/>
          </a:bodyPr>
          <a:lstStyle/>
          <a:p>
            <a:r>
              <a:rPr lang="en-US" sz="4000" dirty="0"/>
              <a:t>Miss Rachel Hawes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1084576"/>
          </a:xfrm>
        </p:spPr>
        <p:txBody>
          <a:bodyPr>
            <a:noAutofit/>
          </a:bodyPr>
          <a:lstStyle/>
          <a:p>
            <a:r>
              <a:rPr lang="en-US" sz="2800" dirty="0"/>
              <a:t>Kindergarten Room 7</a:t>
            </a:r>
          </a:p>
          <a:p>
            <a:r>
              <a:rPr lang="en-US" sz="2800" dirty="0"/>
              <a:t>2019-2020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7617" y="971044"/>
            <a:ext cx="3641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Noteworthy Light"/>
                <a:cs typeface="Noteworthy Light"/>
              </a:rPr>
              <a:t>Welcome to Curriculum Night!</a:t>
            </a:r>
          </a:p>
        </p:txBody>
      </p:sp>
    </p:spTree>
    <p:extLst>
      <p:ext uri="{BB962C8B-B14F-4D97-AF65-F5344CB8AC3E}">
        <p14:creationId xmlns:p14="http://schemas.microsoft.com/office/powerpoint/2010/main" val="1226011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56695"/>
            <a:ext cx="7556313" cy="4144963"/>
          </a:xfrm>
        </p:spPr>
        <p:txBody>
          <a:bodyPr>
            <a:noAutofit/>
          </a:bodyPr>
          <a:lstStyle/>
          <a:p>
            <a:r>
              <a:rPr lang="en-US" sz="3600" dirty="0"/>
              <a:t>Lucy Calkins units of writing.</a:t>
            </a:r>
          </a:p>
          <a:p>
            <a:r>
              <a:rPr lang="en-US" sz="3600" dirty="0"/>
              <a:t>Learn to write first through pictures and then sounding out words and putting letters down.</a:t>
            </a:r>
          </a:p>
          <a:p>
            <a:r>
              <a:rPr lang="en-US" sz="3600" dirty="0"/>
              <a:t>Narrative unit, Informational unit, Persuasive unit.</a:t>
            </a:r>
          </a:p>
          <a:p>
            <a:r>
              <a:rPr lang="en-US" sz="3600" dirty="0"/>
              <a:t>Invented spelling</a:t>
            </a:r>
          </a:p>
        </p:txBody>
      </p:sp>
    </p:spTree>
    <p:extLst>
      <p:ext uri="{BB962C8B-B14F-4D97-AF65-F5344CB8AC3E}">
        <p14:creationId xmlns:p14="http://schemas.microsoft.com/office/powerpoint/2010/main" val="1532954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896343" cy="1116106"/>
          </a:xfrm>
        </p:spPr>
        <p:txBody>
          <a:bodyPr/>
          <a:lstStyle/>
          <a:p>
            <a:r>
              <a:rPr lang="en-US" sz="4400" dirty="0"/>
              <a:t>Reading &amp; Writing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896343" cy="4144963"/>
          </a:xfrm>
        </p:spPr>
        <p:txBody>
          <a:bodyPr>
            <a:noAutofit/>
          </a:bodyPr>
          <a:lstStyle/>
          <a:p>
            <a:r>
              <a:rPr lang="en-US" sz="2800" dirty="0"/>
              <a:t>Inventive spelling-let your child sound out words and write down the letters they hear.</a:t>
            </a:r>
          </a:p>
          <a:p>
            <a:pPr lvl="1"/>
            <a:r>
              <a:rPr lang="en-US" sz="2400" dirty="0"/>
              <a:t>I will never tell them how to write a word exactly during writer’s workshop. </a:t>
            </a:r>
          </a:p>
          <a:p>
            <a:r>
              <a:rPr lang="en-US" sz="2800" dirty="0"/>
              <a:t>Reading=basics. </a:t>
            </a:r>
          </a:p>
          <a:p>
            <a:pPr lvl="1"/>
            <a:r>
              <a:rPr lang="en-US" sz="2400" dirty="0"/>
              <a:t>Left to right, top to bottom, words vs. letters, where the title is located.</a:t>
            </a:r>
          </a:p>
          <a:p>
            <a:pPr lvl="1">
              <a:buFont typeface="Arial"/>
              <a:buChar char="•"/>
            </a:pPr>
            <a:r>
              <a:rPr lang="en-US" sz="2400" dirty="0"/>
              <a:t>	They aren’t born knowing this, it has to be taught. </a:t>
            </a:r>
          </a:p>
          <a:p>
            <a:pPr lvl="1"/>
            <a:r>
              <a:rPr lang="en-US" sz="2400" dirty="0"/>
              <a:t>They should be pointing and following as you/they are reading to show that EACH WORD HAS IT’S OWN PLACE. </a:t>
            </a:r>
          </a:p>
        </p:txBody>
      </p:sp>
    </p:spTree>
    <p:extLst>
      <p:ext uri="{BB962C8B-B14F-4D97-AF65-F5344CB8AC3E}">
        <p14:creationId xmlns:p14="http://schemas.microsoft.com/office/powerpoint/2010/main" val="361065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5602F-D512-5845-AB72-809F1517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Warm and Fuzzies and Popsicle Sticks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514E9-C456-0540-8DE0-64C74C2AB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4" y="1981200"/>
            <a:ext cx="7695500" cy="4288971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/>
              <a:t>Warm and Fuzzies are earned when the class as a whole works well together, follows all directions, or gets a compliment from another teacher. When all warm and fuzzies are earned, they earn a classroom party that they will vote for.</a:t>
            </a:r>
          </a:p>
          <a:p>
            <a:r>
              <a:rPr lang="en-US" sz="2900" dirty="0"/>
              <a:t>Children earn popsicle sticks when showing responsible, respectful, safe behavior. (Individual reward)</a:t>
            </a:r>
          </a:p>
          <a:p>
            <a:pPr lvl="1"/>
            <a:r>
              <a:rPr lang="en-US" sz="2600" dirty="0"/>
              <a:t>Green, blue, purple meanings</a:t>
            </a:r>
          </a:p>
          <a:p>
            <a:pPr lvl="2"/>
            <a:r>
              <a:rPr lang="en-US" sz="2600" dirty="0"/>
              <a:t>End of the day rewards:</a:t>
            </a:r>
          </a:p>
          <a:p>
            <a:pPr lvl="3"/>
            <a:r>
              <a:rPr lang="en-US" sz="2600" dirty="0"/>
              <a:t>Green (Good day)-sticker and 1 bear paw </a:t>
            </a:r>
          </a:p>
          <a:p>
            <a:pPr lvl="3"/>
            <a:r>
              <a:rPr lang="en-US" sz="2600" dirty="0"/>
              <a:t>Blue (Super choices)-sticker and 2 bear paws</a:t>
            </a:r>
          </a:p>
          <a:p>
            <a:pPr lvl="3"/>
            <a:r>
              <a:rPr lang="en-US" sz="2600" dirty="0"/>
              <a:t>Purple (superhero behavior)- sticker, 3 bear paws and special reward ticket</a:t>
            </a:r>
          </a:p>
          <a:p>
            <a:pPr marL="685800" lvl="3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8575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Star Student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36" y="1425615"/>
            <a:ext cx="7856651" cy="4487395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Schedules went home at open house. </a:t>
            </a:r>
          </a:p>
          <a:p>
            <a:r>
              <a:rPr lang="en-US" sz="3500" dirty="0"/>
              <a:t>I will send home a reminder and a star student bag the Friday before your child’s week. Bags and stuffed animals must come back to school.</a:t>
            </a:r>
          </a:p>
          <a:p>
            <a:pPr lvl="1"/>
            <a:r>
              <a:rPr lang="en-US" sz="2600" dirty="0"/>
              <a:t>Please let me know if you will be out of town during your child’s week (only if you’ll be gone the whole week)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433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Newsletter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22462"/>
            <a:ext cx="8154340" cy="4602089"/>
          </a:xfrm>
        </p:spPr>
        <p:txBody>
          <a:bodyPr>
            <a:noAutofit/>
          </a:bodyPr>
          <a:lstStyle/>
          <a:p>
            <a:r>
              <a:rPr lang="en-US" sz="3200" dirty="0"/>
              <a:t>Short note that gets emailed out every Friday. </a:t>
            </a:r>
          </a:p>
          <a:p>
            <a:pPr lvl="1"/>
            <a:r>
              <a:rPr lang="en-US" sz="2800" dirty="0"/>
              <a:t>Recaps the week and gives you a small heads up on the next weeks plans.</a:t>
            </a:r>
          </a:p>
          <a:p>
            <a:pPr lvl="1"/>
            <a:r>
              <a:rPr lang="en-US" sz="2800" dirty="0"/>
              <a:t>Materials we might be low on.</a:t>
            </a:r>
          </a:p>
          <a:p>
            <a:pPr lvl="1"/>
            <a:r>
              <a:rPr lang="en-US" sz="2800" dirty="0"/>
              <a:t>Important information and schedules will be on there-please take a few minutes to read it.</a:t>
            </a:r>
          </a:p>
          <a:p>
            <a:pPr lvl="1"/>
            <a:r>
              <a:rPr lang="en-US" sz="2800" dirty="0">
                <a:hlinkClick r:id="rId3"/>
              </a:rPr>
              <a:t>Weebly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626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Homework &amp; Sight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896343" cy="4789025"/>
          </a:xfrm>
        </p:spPr>
        <p:txBody>
          <a:bodyPr>
            <a:normAutofit fontScale="92500" lnSpcReduction="20000"/>
          </a:bodyPr>
          <a:lstStyle/>
          <a:p>
            <a:r>
              <a:rPr lang="en-US" sz="3500"/>
              <a:t>Homework </a:t>
            </a:r>
          </a:p>
          <a:p>
            <a:pPr lvl="1"/>
            <a:r>
              <a:rPr lang="en-US" sz="2800"/>
              <a:t>Comes </a:t>
            </a:r>
            <a:r>
              <a:rPr lang="en-US" sz="2800" dirty="0"/>
              <a:t>home every Friday in your child’s take home folder.</a:t>
            </a:r>
          </a:p>
          <a:p>
            <a:pPr lvl="1"/>
            <a:r>
              <a:rPr lang="en-US" sz="3000" dirty="0"/>
              <a:t>Reinforces things your child has been doing at school, and helps them practice those skills.</a:t>
            </a:r>
          </a:p>
          <a:p>
            <a:r>
              <a:rPr lang="en-US" sz="3500" dirty="0"/>
              <a:t>Sight words</a:t>
            </a:r>
          </a:p>
          <a:p>
            <a:pPr lvl="1"/>
            <a:r>
              <a:rPr lang="en-US" sz="3000" dirty="0"/>
              <a:t>They will come home at the beginning of every month</a:t>
            </a:r>
          </a:p>
          <a:p>
            <a:pPr lvl="1"/>
            <a:r>
              <a:rPr lang="en-US" sz="3000" dirty="0"/>
              <a:t>Should be practiced every night.</a:t>
            </a:r>
          </a:p>
          <a:p>
            <a:pPr lvl="1"/>
            <a:r>
              <a:rPr lang="en-US" sz="3000" dirty="0"/>
              <a:t>Keep them in a baggie or on a binder ring.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0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Breakfast, notes, hot lunch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Students should know if they’re getting breakfast or milk/hot lunch</a:t>
            </a:r>
          </a:p>
          <a:p>
            <a:pPr lvl="1"/>
            <a:r>
              <a:rPr lang="en-US" sz="3000" dirty="0"/>
              <a:t>Conversations at home if hot </a:t>
            </a:r>
            <a:r>
              <a:rPr lang="en-US" sz="3000" dirty="0" err="1"/>
              <a:t>luncher</a:t>
            </a:r>
            <a:r>
              <a:rPr lang="en-US" sz="3000" dirty="0"/>
              <a:t>.</a:t>
            </a:r>
          </a:p>
          <a:p>
            <a:r>
              <a:rPr lang="en-US" sz="3200" b="1" u="sng" dirty="0"/>
              <a:t>Take home folders should be checked and emptied EVERY NIGHT</a:t>
            </a:r>
            <a:r>
              <a:rPr lang="en-US" sz="3200" b="1" dirty="0"/>
              <a:t>.</a:t>
            </a:r>
          </a:p>
          <a:p>
            <a:r>
              <a:rPr lang="en-US" sz="3200" dirty="0"/>
              <a:t>Students will give me any notes that are in their folder each morning.</a:t>
            </a:r>
          </a:p>
        </p:txBody>
      </p:sp>
    </p:spTree>
    <p:extLst>
      <p:ext uri="{BB962C8B-B14F-4D97-AF65-F5344CB8AC3E}">
        <p14:creationId xmlns:p14="http://schemas.microsoft.com/office/powerpoint/2010/main" val="220881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797114" cy="1321557"/>
          </a:xfrm>
        </p:spPr>
        <p:txBody>
          <a:bodyPr/>
          <a:lstStyle/>
          <a:p>
            <a:pPr algn="ctr"/>
            <a:r>
              <a:rPr lang="en-US" sz="4400" dirty="0"/>
              <a:t>Letters, Phonics &amp; Handwriting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ABC Bootcamp this year.</a:t>
            </a:r>
          </a:p>
          <a:p>
            <a:pPr lvl="1"/>
            <a:r>
              <a:rPr lang="en-US" sz="3000" dirty="0"/>
              <a:t>New letter every day, review on Friday.</a:t>
            </a:r>
          </a:p>
          <a:p>
            <a:pPr lvl="2"/>
            <a:r>
              <a:rPr lang="en-US" sz="3000" dirty="0"/>
              <a:t>Show and tell every Friday with something from home that starts with a letter from that week.</a:t>
            </a:r>
          </a:p>
          <a:p>
            <a:r>
              <a:rPr lang="en-US" sz="3200" dirty="0"/>
              <a:t>Phonemic Awareness, “Blue Book”, we do every day to practice phonics.</a:t>
            </a:r>
          </a:p>
          <a:p>
            <a:r>
              <a:rPr lang="en-US" sz="3200" dirty="0"/>
              <a:t>Handwriting Without Tears for our writing program. Begins after ABC </a:t>
            </a:r>
            <a:r>
              <a:rPr lang="en-US" sz="3200" dirty="0" err="1"/>
              <a:t>bootcamp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643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885484"/>
            <a:ext cx="8074956" cy="4144963"/>
          </a:xfrm>
        </p:spPr>
        <p:txBody>
          <a:bodyPr>
            <a:noAutofit/>
          </a:bodyPr>
          <a:lstStyle/>
          <a:p>
            <a:r>
              <a:rPr lang="en-US" sz="2800" dirty="0"/>
              <a:t>Weekly poem.</a:t>
            </a:r>
          </a:p>
          <a:p>
            <a:pPr lvl="1"/>
            <a:r>
              <a:rPr lang="en-US" sz="2600" dirty="0"/>
              <a:t>Activities each day to help reinforce skills and practice words.</a:t>
            </a:r>
          </a:p>
          <a:p>
            <a:pPr lvl="1"/>
            <a:r>
              <a:rPr lang="en-US" sz="2600" dirty="0"/>
              <a:t>Poetry notebook comes home every Friday to read over the weekend, and should be sent back to school every Monday.</a:t>
            </a:r>
          </a:p>
          <a:p>
            <a:pPr lvl="1"/>
            <a:r>
              <a:rPr lang="en-US" sz="2600" dirty="0"/>
              <a:t>Read with your child, and be sure they are pointing to the words with you.</a:t>
            </a:r>
          </a:p>
        </p:txBody>
      </p:sp>
    </p:spTree>
    <p:extLst>
      <p:ext uri="{BB962C8B-B14F-4D97-AF65-F5344CB8AC3E}">
        <p14:creationId xmlns:p14="http://schemas.microsoft.com/office/powerpoint/2010/main" val="257294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Snack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3200" dirty="0"/>
              <a:t>9:10ish every day.</a:t>
            </a:r>
          </a:p>
          <a:p>
            <a:r>
              <a:rPr lang="en-US" sz="3200" dirty="0"/>
              <a:t>Must be healthy snacks-cookies and chips will be put back into their lunchboxes.</a:t>
            </a:r>
          </a:p>
          <a:p>
            <a:r>
              <a:rPr lang="en-US" sz="3200" dirty="0"/>
              <a:t>Label snack and make it easy for children to find. There is a lot of confusion about snack vs. lunch at the beginning of the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3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Specials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51" y="1600200"/>
            <a:ext cx="8015419" cy="4749341"/>
          </a:xfrm>
        </p:spPr>
        <p:txBody>
          <a:bodyPr>
            <a:noAutofit/>
          </a:bodyPr>
          <a:lstStyle/>
          <a:p>
            <a:r>
              <a:rPr lang="en-US" sz="3200" dirty="0"/>
              <a:t>We have specials every day.</a:t>
            </a:r>
          </a:p>
          <a:p>
            <a:r>
              <a:rPr lang="en-US" sz="3200" dirty="0"/>
              <a:t>Friday newsletters will list specials for the next week.</a:t>
            </a:r>
          </a:p>
          <a:p>
            <a:pPr lvl="1"/>
            <a:r>
              <a:rPr lang="en-US" sz="2800" dirty="0"/>
              <a:t>PE-every day-BRING OR WEAR GYM SHOES!</a:t>
            </a:r>
          </a:p>
          <a:p>
            <a:pPr lvl="1"/>
            <a:r>
              <a:rPr lang="en-US" sz="2800" dirty="0"/>
              <a:t>Music-Tuesday and Thursday</a:t>
            </a:r>
          </a:p>
          <a:p>
            <a:pPr lvl="1"/>
            <a:r>
              <a:rPr lang="en-US" sz="2800" dirty="0"/>
              <a:t>Computers- Monday, Wednesday, Friday</a:t>
            </a:r>
          </a:p>
          <a:p>
            <a:pPr lvl="1"/>
            <a:r>
              <a:rPr lang="en-US" sz="2800" dirty="0"/>
              <a:t>Library- Thursday starting in October</a:t>
            </a:r>
          </a:p>
        </p:txBody>
      </p:sp>
    </p:spTree>
    <p:extLst>
      <p:ext uri="{BB962C8B-B14F-4D97-AF65-F5344CB8AC3E}">
        <p14:creationId xmlns:p14="http://schemas.microsoft.com/office/powerpoint/2010/main" val="164662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Daily 5/Guided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632" y="1374286"/>
            <a:ext cx="8074956" cy="5222781"/>
          </a:xfrm>
        </p:spPr>
        <p:txBody>
          <a:bodyPr>
            <a:noAutofit/>
          </a:bodyPr>
          <a:lstStyle/>
          <a:p>
            <a:r>
              <a:rPr lang="en-US" sz="1800" dirty="0"/>
              <a:t>I work with small groups on reading at their level, the rest of the class is at a designated station practicing skills that they’ve learned.</a:t>
            </a:r>
          </a:p>
          <a:p>
            <a:r>
              <a:rPr lang="en-US" sz="1800" dirty="0"/>
              <a:t>Books at your tables are AA-D leveled books. AA is where most students start coming into kindergarten, and D is where we want them to be by June.</a:t>
            </a:r>
          </a:p>
          <a:p>
            <a:r>
              <a:rPr lang="en-US" sz="1800" dirty="0"/>
              <a:t>Books at your tables and their levels:</a:t>
            </a:r>
          </a:p>
          <a:p>
            <a:pPr marL="0" indent="0">
              <a:buNone/>
            </a:pPr>
            <a:r>
              <a:rPr lang="en-US" sz="1800" dirty="0"/>
              <a:t>AA-Turtle’s Taxi</a:t>
            </a:r>
          </a:p>
          <a:p>
            <a:pPr marL="0" indent="0">
              <a:buNone/>
            </a:pPr>
            <a:r>
              <a:rPr lang="en-US" sz="1800" dirty="0"/>
              <a:t>A-Daisy the Pirate</a:t>
            </a:r>
          </a:p>
          <a:p>
            <a:pPr marL="0" indent="0">
              <a:buNone/>
            </a:pPr>
            <a:r>
              <a:rPr lang="en-US" sz="1800" dirty="0"/>
              <a:t>B- Animal Tails</a:t>
            </a:r>
          </a:p>
          <a:p>
            <a:pPr marL="0" indent="0">
              <a:buNone/>
            </a:pPr>
            <a:r>
              <a:rPr lang="en-US" sz="1800" dirty="0"/>
              <a:t>C- Little Chimp </a:t>
            </a:r>
          </a:p>
          <a:p>
            <a:pPr marL="0" indent="0">
              <a:buNone/>
            </a:pPr>
            <a:r>
              <a:rPr lang="en-US" sz="1800" dirty="0"/>
              <a:t>D- Super Dog</a:t>
            </a:r>
          </a:p>
        </p:txBody>
      </p:sp>
    </p:spTree>
    <p:extLst>
      <p:ext uri="{BB962C8B-B14F-4D97-AF65-F5344CB8AC3E}">
        <p14:creationId xmlns:p14="http://schemas.microsoft.com/office/powerpoint/2010/main" val="82225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Recess/Lunch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Recess first for 10-15 minutes, then lunch for 20 minutes. (11:55-12:30)</a:t>
            </a:r>
          </a:p>
          <a:p>
            <a:r>
              <a:rPr lang="en-US" sz="3600" dirty="0"/>
              <a:t>Students only get those 20 minutes to eat, and no longer, so they need to start eating right away.</a:t>
            </a:r>
          </a:p>
        </p:txBody>
      </p:sp>
    </p:spTree>
    <p:extLst>
      <p:ext uri="{BB962C8B-B14F-4D97-AF65-F5344CB8AC3E}">
        <p14:creationId xmlns:p14="http://schemas.microsoft.com/office/powerpoint/2010/main" val="342854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Math &amp; Math 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15687"/>
            <a:ext cx="7896343" cy="5357473"/>
          </a:xfrm>
        </p:spPr>
        <p:txBody>
          <a:bodyPr>
            <a:noAutofit/>
          </a:bodyPr>
          <a:lstStyle/>
          <a:p>
            <a:r>
              <a:rPr lang="en-US" sz="2400" dirty="0"/>
              <a:t>Math journals will begin in October</a:t>
            </a:r>
          </a:p>
          <a:p>
            <a:pPr lvl="1"/>
            <a:r>
              <a:rPr lang="en-US" sz="2200" dirty="0"/>
              <a:t>Each month students will get a new journal and we will do a page a day.</a:t>
            </a:r>
          </a:p>
          <a:p>
            <a:pPr lvl="1"/>
            <a:r>
              <a:rPr lang="en-US" sz="2400" dirty="0"/>
              <a:t>Journals will go home at the end of the month. Try to complete for extra practice- if students bring them back they earn a special pencil and sticker.</a:t>
            </a:r>
          </a:p>
          <a:p>
            <a:r>
              <a:rPr lang="en-US" sz="2400" dirty="0"/>
              <a:t>We will begin the year with math centers 2 times a week, and begin doing guided math around October/November.</a:t>
            </a:r>
          </a:p>
          <a:p>
            <a:r>
              <a:rPr lang="en-US" sz="2400" dirty="0"/>
              <a:t>Number of the week activities.</a:t>
            </a:r>
          </a:p>
        </p:txBody>
      </p:sp>
    </p:spTree>
    <p:extLst>
      <p:ext uri="{BB962C8B-B14F-4D97-AF65-F5344CB8AC3E}">
        <p14:creationId xmlns:p14="http://schemas.microsoft.com/office/powerpoint/2010/main" val="149340096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1770</TotalTime>
  <Words>872</Words>
  <Application>Microsoft Macintosh PowerPoint</Application>
  <PresentationFormat>On-screen Show (4:3)</PresentationFormat>
  <Paragraphs>101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Noteworthy Light</vt:lpstr>
      <vt:lpstr>Rockwell</vt:lpstr>
      <vt:lpstr>Wingdings</vt:lpstr>
      <vt:lpstr>Advantage</vt:lpstr>
      <vt:lpstr>Miss Rachel Hawes</vt:lpstr>
      <vt:lpstr>Breakfast, notes, hot lunch</vt:lpstr>
      <vt:lpstr>Letters, Phonics &amp; Handwriting</vt:lpstr>
      <vt:lpstr>Poetry</vt:lpstr>
      <vt:lpstr>Snack</vt:lpstr>
      <vt:lpstr>Specials</vt:lpstr>
      <vt:lpstr>Daily 5/Guided Reading</vt:lpstr>
      <vt:lpstr>Recess/Lunch</vt:lpstr>
      <vt:lpstr>Math &amp; Math Journals</vt:lpstr>
      <vt:lpstr>Writing</vt:lpstr>
      <vt:lpstr>Reading &amp; Writing Strategies</vt:lpstr>
      <vt:lpstr>Warm and Fuzzies and Popsicle Sticks </vt:lpstr>
      <vt:lpstr>Star Student</vt:lpstr>
      <vt:lpstr>Newsletter</vt:lpstr>
      <vt:lpstr>Homework &amp; Sight Words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Rachel Hawes</dc:title>
  <dc:creator>Forest Ridge School District 142</dc:creator>
  <cp:lastModifiedBy>Microsoft Office User</cp:lastModifiedBy>
  <cp:revision>18</cp:revision>
  <cp:lastPrinted>2019-09-05T16:09:07Z</cp:lastPrinted>
  <dcterms:created xsi:type="dcterms:W3CDTF">2016-09-06T16:37:47Z</dcterms:created>
  <dcterms:modified xsi:type="dcterms:W3CDTF">2019-09-05T16:28:03Z</dcterms:modified>
</cp:coreProperties>
</file>